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5" r:id="rId27"/>
    <p:sldId id="281" r:id="rId28"/>
    <p:sldId id="282" r:id="rId29"/>
    <p:sldId id="283" r:id="rId30"/>
    <p:sldId id="284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7" r:id="rId50"/>
    <p:sldId id="304" r:id="rId51"/>
    <p:sldId id="305" r:id="rId52"/>
    <p:sldId id="306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/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060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FAE63-60A8-5734-1FCB-D0C3631DB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C584A6-C0B9-5DD3-88AE-2AA0C2CE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9C9D8-72EC-C3EE-0566-411AF462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11.11.2023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wmf"/><Relationship Id="rId4" Type="http://schemas.openxmlformats.org/officeDocument/2006/relationships/oleObject" Target="../embeddings/oleObject24.bin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6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wmf"/><Relationship Id="rId4" Type="http://schemas.openxmlformats.org/officeDocument/2006/relationships/oleObject" Target="../embeddings/oleObject3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35.bin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w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9.wmf"/><Relationship Id="rId4" Type="http://schemas.openxmlformats.org/officeDocument/2006/relationships/oleObject" Target="../embeddings/oleObject39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1.wmf"/><Relationship Id="rId4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w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4.wmf"/><Relationship Id="rId4" Type="http://schemas.openxmlformats.org/officeDocument/2006/relationships/oleObject" Target="../embeddings/oleObject4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wmf"/><Relationship Id="rId4" Type="http://schemas.openxmlformats.org/officeDocument/2006/relationships/oleObject" Target="../embeddings/oleObject46.bin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8.wmf"/><Relationship Id="rId4" Type="http://schemas.openxmlformats.org/officeDocument/2006/relationships/oleObject" Target="../embeddings/oleObject48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w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0.wmf"/><Relationship Id="rId4" Type="http://schemas.openxmlformats.org/officeDocument/2006/relationships/oleObject" Target="../embeddings/oleObject5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2.wmf"/><Relationship Id="rId4" Type="http://schemas.openxmlformats.org/officeDocument/2006/relationships/oleObject" Target="../embeddings/oleObject52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oleObject" Target="../embeddings/oleObject53.bin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wmf"/><Relationship Id="rId2" Type="http://schemas.openxmlformats.org/officeDocument/2006/relationships/oleObject" Target="../embeddings/oleObject56.bin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8.wmf"/><Relationship Id="rId4" Type="http://schemas.openxmlformats.org/officeDocument/2006/relationships/oleObject" Target="../embeddings/oleObject58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w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0.wmf"/><Relationship Id="rId4" Type="http://schemas.openxmlformats.org/officeDocument/2006/relationships/oleObject" Target="../embeddings/oleObject60.bin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2.wmf"/><Relationship Id="rId4" Type="http://schemas.openxmlformats.org/officeDocument/2006/relationships/oleObject" Target="../embeddings/oleObject6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wmf"/><Relationship Id="rId2" Type="http://schemas.openxmlformats.org/officeDocument/2006/relationships/oleObject" Target="../embeddings/oleObject6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4.wmf"/><Relationship Id="rId4" Type="http://schemas.openxmlformats.org/officeDocument/2006/relationships/oleObject" Target="../embeddings/oleObject6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6.wmf"/><Relationship Id="rId4" Type="http://schemas.openxmlformats.org/officeDocument/2006/relationships/oleObject" Target="../embeddings/oleObject66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8.wmf"/><Relationship Id="rId4" Type="http://schemas.openxmlformats.org/officeDocument/2006/relationships/oleObject" Target="../embeddings/oleObject68.bin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wmf"/><Relationship Id="rId4" Type="http://schemas.openxmlformats.org/officeDocument/2006/relationships/oleObject" Target="../embeddings/oleObject70.bin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4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2.wmf"/><Relationship Id="rId4" Type="http://schemas.openxmlformats.org/officeDocument/2006/relationships/oleObject" Target="../embeddings/oleObject7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wmf"/><Relationship Id="rId2" Type="http://schemas.openxmlformats.org/officeDocument/2006/relationships/oleObject" Target="../embeddings/oleObject7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4.wmf"/><Relationship Id="rId4" Type="http://schemas.openxmlformats.org/officeDocument/2006/relationships/oleObject" Target="../embeddings/oleObject7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6.wmf"/><Relationship Id="rId4" Type="http://schemas.openxmlformats.org/officeDocument/2006/relationships/oleObject" Target="../embeddings/oleObject7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wmf"/><Relationship Id="rId2" Type="http://schemas.openxmlformats.org/officeDocument/2006/relationships/oleObject" Target="../embeddings/oleObject7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8.emf"/><Relationship Id="rId4" Type="http://schemas.openxmlformats.org/officeDocument/2006/relationships/oleObject" Target="../embeddings/oleObject78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0.wmf"/><Relationship Id="rId4" Type="http://schemas.openxmlformats.org/officeDocument/2006/relationships/oleObject" Target="../embeddings/oleObject80.bin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2.wmf"/><Relationship Id="rId4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wmf"/><Relationship Id="rId2" Type="http://schemas.openxmlformats.org/officeDocument/2006/relationships/oleObject" Target="../embeddings/oleObject8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4.wmf"/><Relationship Id="rId4" Type="http://schemas.openxmlformats.org/officeDocument/2006/relationships/oleObject" Target="../embeddings/oleObject84.bin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6.wmf"/><Relationship Id="rId4" Type="http://schemas.openxmlformats.org/officeDocument/2006/relationships/oleObject" Target="../embeddings/oleObject8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wmf"/><Relationship Id="rId2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8.wmf"/><Relationship Id="rId4" Type="http://schemas.openxmlformats.org/officeDocument/2006/relationships/oleObject" Target="../embeddings/oleObject88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0.wmf"/><Relationship Id="rId4" Type="http://schemas.openxmlformats.org/officeDocument/2006/relationships/oleObject" Target="../embeddings/oleObject90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wmf"/><Relationship Id="rId2" Type="http://schemas.openxmlformats.org/officeDocument/2006/relationships/oleObject" Target="../embeddings/oleObject9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2.wmf"/><Relationship Id="rId4" Type="http://schemas.openxmlformats.org/officeDocument/2006/relationships/oleObject" Target="../embeddings/oleObject92.bin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4.wmf"/><Relationship Id="rId4" Type="http://schemas.openxmlformats.org/officeDocument/2006/relationships/oleObject" Target="../embeddings/oleObject94.bin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6.wmf"/><Relationship Id="rId4" Type="http://schemas.openxmlformats.org/officeDocument/2006/relationships/oleObject" Target="../embeddings/oleObject9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wmf"/><Relationship Id="rId2" Type="http://schemas.openxmlformats.org/officeDocument/2006/relationships/oleObject" Target="../embeddings/oleObject9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8.wmf"/><Relationship Id="rId4" Type="http://schemas.openxmlformats.org/officeDocument/2006/relationships/oleObject" Target="../embeddings/oleObject98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0.wmf"/><Relationship Id="rId4" Type="http://schemas.openxmlformats.org/officeDocument/2006/relationships/oleObject" Target="../embeddings/oleObject100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wmf"/><Relationship Id="rId2" Type="http://schemas.openxmlformats.org/officeDocument/2006/relationships/oleObject" Target="../embeddings/oleObject10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2.wmf"/><Relationship Id="rId4" Type="http://schemas.openxmlformats.org/officeDocument/2006/relationships/oleObject" Target="../embeddings/oleObject10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8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4.wmf"/><Relationship Id="rId4" Type="http://schemas.openxmlformats.org/officeDocument/2006/relationships/oleObject" Target="../embeddings/oleObject104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wmf"/><Relationship Id="rId2" Type="http://schemas.openxmlformats.org/officeDocument/2006/relationships/oleObject" Target="../embeddings/oleObject10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6.wmf"/><Relationship Id="rId4" Type="http://schemas.openxmlformats.org/officeDocument/2006/relationships/oleObject" Target="../embeddings/oleObject106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8.wmf"/><Relationship Id="rId4" Type="http://schemas.openxmlformats.org/officeDocument/2006/relationships/oleObject" Target="../embeddings/oleObject108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wmf"/><Relationship Id="rId2" Type="http://schemas.openxmlformats.org/officeDocument/2006/relationships/oleObject" Target="../embeddings/oleObject10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0.wmf"/><Relationship Id="rId4" Type="http://schemas.openxmlformats.org/officeDocument/2006/relationships/oleObject" Target="../embeddings/oleObject110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2.wmf"/><Relationship Id="rId4" Type="http://schemas.openxmlformats.org/officeDocument/2006/relationships/oleObject" Target="../embeddings/oleObject112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wmf"/><Relationship Id="rId2" Type="http://schemas.openxmlformats.org/officeDocument/2006/relationships/oleObject" Target="../embeddings/oleObject11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4.wmf"/><Relationship Id="rId4" Type="http://schemas.openxmlformats.org/officeDocument/2006/relationships/oleObject" Target="../embeddings/oleObject114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6.wmf"/><Relationship Id="rId4" Type="http://schemas.openxmlformats.org/officeDocument/2006/relationships/oleObject" Target="../embeddings/oleObject116.bin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wmf"/><Relationship Id="rId2" Type="http://schemas.openxmlformats.org/officeDocument/2006/relationships/oleObject" Target="../embeddings/oleObject1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8.wmf"/><Relationship Id="rId4" Type="http://schemas.openxmlformats.org/officeDocument/2006/relationships/oleObject" Target="../embeddings/oleObject118.bin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0.wmf"/><Relationship Id="rId4" Type="http://schemas.openxmlformats.org/officeDocument/2006/relationships/oleObject" Target="../embeddings/oleObject1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wmf"/><Relationship Id="rId2" Type="http://schemas.openxmlformats.org/officeDocument/2006/relationships/oleObject" Target="../embeddings/oleObject12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2.wmf"/><Relationship Id="rId4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505726"/>
              </p:ext>
            </p:extLst>
          </p:nvPr>
        </p:nvGraphicFramePr>
        <p:xfrm>
          <a:off x="5915077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15077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F483415-6BD8-7D7A-AE5B-50CE2CC5B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207140"/>
              </p:ext>
            </p:extLst>
          </p:nvPr>
        </p:nvGraphicFramePr>
        <p:xfrm>
          <a:off x="-230085" y="1966553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966553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595-E44B-0689-6D04-5C733FC8D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5554C5-257B-743C-E6A0-A834C9CC1C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9044"/>
              </p:ext>
            </p:extLst>
          </p:nvPr>
        </p:nvGraphicFramePr>
        <p:xfrm>
          <a:off x="56791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791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EF164D-0C00-E959-585E-FFD2E0B472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004411"/>
              </p:ext>
            </p:extLst>
          </p:nvPr>
        </p:nvGraphicFramePr>
        <p:xfrm>
          <a:off x="-27924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924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832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45E13E0-0E38-6F72-B587-CF47B34B4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5341954"/>
              </p:ext>
            </p:extLst>
          </p:nvPr>
        </p:nvGraphicFramePr>
        <p:xfrm>
          <a:off x="-21042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1042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6317868"/>
              </p:ext>
            </p:extLst>
          </p:nvPr>
        </p:nvGraphicFramePr>
        <p:xfrm>
          <a:off x="59544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544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BAE-B03C-8424-F7DB-6DAF57C0F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E28D429-CB7D-9581-59C7-FD3613EA6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268151"/>
              </p:ext>
            </p:extLst>
          </p:nvPr>
        </p:nvGraphicFramePr>
        <p:xfrm>
          <a:off x="60123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23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EFA89E-A2F9-D769-115D-C13990C9C2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448304"/>
              </p:ext>
            </p:extLst>
          </p:nvPr>
        </p:nvGraphicFramePr>
        <p:xfrm>
          <a:off x="-40706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706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473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327DA12-6F88-BC73-FE02-3202C74A13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449418"/>
              </p:ext>
            </p:extLst>
          </p:nvPr>
        </p:nvGraphicFramePr>
        <p:xfrm>
          <a:off x="-2753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3391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87B7F-F711-55C1-567B-DC69138FF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F223FD-1576-5DDC-3849-5916A4B35B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6192848"/>
              </p:ext>
            </p:extLst>
          </p:nvPr>
        </p:nvGraphicFramePr>
        <p:xfrm>
          <a:off x="-37662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662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B3F234-DBFF-7680-2D61-6133059C2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9012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738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4E2CF8-352F-5455-11C5-B4D7A3FAE1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01909"/>
              </p:ext>
            </p:extLst>
          </p:nvPr>
        </p:nvGraphicFramePr>
        <p:xfrm>
          <a:off x="-18092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8092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8974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E1254-5134-FA5A-085D-1291A6BDE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986CD6-3ECA-E2EF-3F80-8E19654604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344501"/>
              </p:ext>
            </p:extLst>
          </p:nvPr>
        </p:nvGraphicFramePr>
        <p:xfrm>
          <a:off x="567910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7910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746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6244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8C0FE6-95F5-CF2F-402C-AFE2828092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429704"/>
              </p:ext>
            </p:extLst>
          </p:nvPr>
        </p:nvGraphicFramePr>
        <p:xfrm>
          <a:off x="-38840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840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721436"/>
              </p:ext>
            </p:extLst>
          </p:nvPr>
        </p:nvGraphicFramePr>
        <p:xfrm>
          <a:off x="59937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937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E5D0-7ACA-E731-88F1-9B9F0840F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A182D5-3016-5717-59D7-9D5270CE52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94845"/>
              </p:ext>
            </p:extLst>
          </p:nvPr>
        </p:nvGraphicFramePr>
        <p:xfrm>
          <a:off x="59347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47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ECE36-4CE4-D676-2857-CAA034A0AA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496206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1572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50BF4B4-7898-122D-248E-60A2E80E1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5816336"/>
              </p:ext>
            </p:extLst>
          </p:nvPr>
        </p:nvGraphicFramePr>
        <p:xfrm>
          <a:off x="-1120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20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529216"/>
              </p:ext>
            </p:extLst>
          </p:nvPr>
        </p:nvGraphicFramePr>
        <p:xfrm>
          <a:off x="620021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021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64C0997-4599-AAAC-6AF8-939F004141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136451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9020709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6489-7688-4A7A-EAE2-5A1CD35C4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49001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8BA3FA-E26A-4CEB-51B0-BC3C22783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740095"/>
              </p:ext>
            </p:extLst>
          </p:nvPr>
        </p:nvGraphicFramePr>
        <p:xfrm>
          <a:off x="-348071" y="1690688"/>
          <a:ext cx="6586664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48071" y="1690688"/>
                        <a:ext cx="6586664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56925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8890-F529-3114-05D1-18028E7F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A8EC3EE-7501-A75A-1B12-8A1A08AD17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07053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1ED43C7-43CF-323D-F554-AB6B47BE4D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179284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81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1852AE5-82EF-D2A7-A926-6AC7D99D1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43056"/>
              </p:ext>
            </p:extLst>
          </p:nvPr>
        </p:nvGraphicFramePr>
        <p:xfrm>
          <a:off x="-25958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958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8905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11C0-7D4C-00D9-B483-0A0A08D9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197F3A0-82C5-3CA7-2A29-00984DDD76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7183455"/>
              </p:ext>
            </p:extLst>
          </p:nvPr>
        </p:nvGraphicFramePr>
        <p:xfrm>
          <a:off x="60035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5262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A26AA39-09E8-8969-6178-7C6999940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268049"/>
              </p:ext>
            </p:extLst>
          </p:nvPr>
        </p:nvGraphicFramePr>
        <p:xfrm>
          <a:off x="-2556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556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51477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61EC-6254-BC55-47CD-B0D85D89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284AD7-C96C-D850-FF42-611F8E03E7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446093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72CE4-56B0-240D-0DD6-370D958385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88139"/>
              </p:ext>
            </p:extLst>
          </p:nvPr>
        </p:nvGraphicFramePr>
        <p:xfrm>
          <a:off x="-37756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7756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2762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D00D4-7D44-2FCB-3664-D8A9BBC45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521420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34402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C808-AE7C-5D7D-08E3-CB8FD2EDC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EEA41CF-3DE6-21DF-F145-488F675CDB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890418"/>
              </p:ext>
            </p:extLst>
          </p:nvPr>
        </p:nvGraphicFramePr>
        <p:xfrm>
          <a:off x="6003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03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433E80A-27B2-881C-3D8B-A4BF75991A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92641"/>
              </p:ext>
            </p:extLst>
          </p:nvPr>
        </p:nvGraphicFramePr>
        <p:xfrm>
          <a:off x="-39823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823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70194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4209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FD8BCF-B320-8804-AE25-50A1A264EE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231863"/>
              </p:ext>
            </p:extLst>
          </p:nvPr>
        </p:nvGraphicFramePr>
        <p:xfrm>
          <a:off x="-38251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8251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798A-71BD-D071-DC78-302FD105C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09F987-BCD0-ADB9-2B35-F0972CA261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3318609"/>
              </p:ext>
            </p:extLst>
          </p:nvPr>
        </p:nvGraphicFramePr>
        <p:xfrm>
          <a:off x="59249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249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56948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20597D1-6CD0-8D9F-0617-627E95F9E4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213783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570040"/>
              </p:ext>
            </p:extLst>
          </p:nvPr>
        </p:nvGraphicFramePr>
        <p:xfrm>
          <a:off x="6023231" y="1690688"/>
          <a:ext cx="658666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62D86-2295-E4B3-81FA-99FEAB30C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F28955-4394-5C9D-B1D0-710C27A284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1212811"/>
              </p:ext>
            </p:extLst>
          </p:nvPr>
        </p:nvGraphicFramePr>
        <p:xfrm>
          <a:off x="56053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053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042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72F4F3-1158-F2AF-CE08-AC2AFCAB44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538005"/>
              </p:ext>
            </p:extLst>
          </p:nvPr>
        </p:nvGraphicFramePr>
        <p:xfrm>
          <a:off x="-20058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0058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932962"/>
              </p:ext>
            </p:extLst>
          </p:nvPr>
        </p:nvGraphicFramePr>
        <p:xfrm>
          <a:off x="580592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0592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8A6DCE-9FD0-9A0C-FCEA-C26869AF2E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4998549"/>
              </p:ext>
            </p:extLst>
          </p:nvPr>
        </p:nvGraphicFramePr>
        <p:xfrm>
          <a:off x="-1219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219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7951093"/>
              </p:ext>
            </p:extLst>
          </p:nvPr>
        </p:nvGraphicFramePr>
        <p:xfrm>
          <a:off x="623954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3954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97F99-C6CE-E9D0-6276-2CC5EE12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A3A069-11D0-C114-4CD1-4FF01277B2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9703088"/>
              </p:ext>
            </p:extLst>
          </p:nvPr>
        </p:nvGraphicFramePr>
        <p:xfrm>
          <a:off x="601583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583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AE93ADB-DEAA-8E81-22B5-23C2E10D0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1129307"/>
              </p:ext>
            </p:extLst>
          </p:nvPr>
        </p:nvGraphicFramePr>
        <p:xfrm>
          <a:off x="-41049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049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00785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394BDA9-7952-90D7-1064-B9500876D2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370191"/>
              </p:ext>
            </p:extLst>
          </p:nvPr>
        </p:nvGraphicFramePr>
        <p:xfrm>
          <a:off x="-24580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580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4599127"/>
              </p:ext>
            </p:extLst>
          </p:nvPr>
        </p:nvGraphicFramePr>
        <p:xfrm>
          <a:off x="600750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0750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D41-A734-08FF-93A0-1BF69B0A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49EA1-D7BC-6186-EE02-03B98113F6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6537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EBFC73-26CE-651C-44B4-1EEB5DB15C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6532060"/>
              </p:ext>
            </p:extLst>
          </p:nvPr>
        </p:nvGraphicFramePr>
        <p:xfrm>
          <a:off x="-338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38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4581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3566640-6EA3-C72B-9046-770B347759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43519"/>
              </p:ext>
            </p:extLst>
          </p:nvPr>
        </p:nvGraphicFramePr>
        <p:xfrm>
          <a:off x="-3048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048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701039"/>
              </p:ext>
            </p:extLst>
          </p:nvPr>
        </p:nvGraphicFramePr>
        <p:xfrm>
          <a:off x="6096000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7124C-CD7A-3A5E-4733-3EF8CDCE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7419F4-DC3B-24D0-B486-3C9690EAF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632604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8F38EB-869B-B5F5-D00B-8347E888D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155309"/>
              </p:ext>
            </p:extLst>
          </p:nvPr>
        </p:nvGraphicFramePr>
        <p:xfrm>
          <a:off x="-35790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64392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0C37874-2151-7AAA-6692-1F3A28FB2E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8044199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246928"/>
              </p:ext>
            </p:extLst>
          </p:nvPr>
        </p:nvGraphicFramePr>
        <p:xfrm>
          <a:off x="618943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943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06DE-FFD2-7B83-55B4-00EBFD632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2353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95CE-2A96-21FA-C202-86D686DB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B5261D-6282-ED0B-023E-071DFA5D4E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26526"/>
              </p:ext>
            </p:extLst>
          </p:nvPr>
        </p:nvGraphicFramePr>
        <p:xfrm>
          <a:off x="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8047648-7B00-76B5-6C24-696F9A8F9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908187"/>
              </p:ext>
            </p:extLst>
          </p:nvPr>
        </p:nvGraphicFramePr>
        <p:xfrm>
          <a:off x="6096000" y="1452875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452875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3703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09FA9F-F58F-A3EB-9ED4-5A57F8A9C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299453"/>
              </p:ext>
            </p:extLst>
          </p:nvPr>
        </p:nvGraphicFramePr>
        <p:xfrm>
          <a:off x="-22025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2025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422118"/>
              </p:ext>
            </p:extLst>
          </p:nvPr>
        </p:nvGraphicFramePr>
        <p:xfrm>
          <a:off x="624937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4937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BC2D-22B8-DFCD-C5F2-70E2D2ED3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B289B5-E294-DFBD-62F0-CDB38B1823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716159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76D59E6-440F-71FA-B787-33B0F870A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66284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617961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766408-1319-F600-E46B-592227858E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3052872"/>
              </p:ext>
            </p:extLst>
          </p:nvPr>
        </p:nvGraphicFramePr>
        <p:xfrm>
          <a:off x="-24974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4974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95124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A422-B30C-87CA-20BA-E515BDA41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72FE5EB-3EC2-900F-38F9-D5BD77D51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329634"/>
              </p:ext>
            </p:extLst>
          </p:nvPr>
        </p:nvGraphicFramePr>
        <p:xfrm>
          <a:off x="602323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2323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1A6DA-C6A9-CAE8-2A16-F5EF8302F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5993888"/>
              </p:ext>
            </p:extLst>
          </p:nvPr>
        </p:nvGraphicFramePr>
        <p:xfrm>
          <a:off x="-287286" y="1690688"/>
          <a:ext cx="6569018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4631968" imgH="3554505" progId="Origin95.Graph">
                  <p:embed/>
                </p:oleObj>
              </mc:Choice>
              <mc:Fallback>
                <p:oleObj name="Graph" r:id="rId4" imgW="4631968" imgH="3554505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7286" y="1690688"/>
                        <a:ext cx="6569018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9892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B04CA0-7E45-87CF-6458-729288E65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539719"/>
              </p:ext>
            </p:extLst>
          </p:nvPr>
        </p:nvGraphicFramePr>
        <p:xfrm>
          <a:off x="-2753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53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186910"/>
              </p:ext>
            </p:extLst>
          </p:nvPr>
        </p:nvGraphicFramePr>
        <p:xfrm>
          <a:off x="631136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136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41E0D-021A-E34E-9650-674ED7898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83534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6C8661-6D5C-ECA8-CF67-109CBB34B0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16362"/>
              </p:ext>
            </p:extLst>
          </p:nvPr>
        </p:nvGraphicFramePr>
        <p:xfrm>
          <a:off x="-33429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429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93265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27BC-A0C1-459D-87FA-00135742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933A73D-A46B-6C9D-A2DE-F3B4127A6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964663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70EC0B-AB0C-0E6B-B66D-09648B1775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63284"/>
              </p:ext>
            </p:extLst>
          </p:nvPr>
        </p:nvGraphicFramePr>
        <p:xfrm>
          <a:off x="-23008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08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78717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97B5D30-3D7D-4DED-6982-87DD98E2A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519503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337920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BFFF649-14BE-8365-B7F8-F3651C02C2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3549230"/>
              </p:ext>
            </p:extLst>
          </p:nvPr>
        </p:nvGraphicFramePr>
        <p:xfrm>
          <a:off x="-33824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3824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04178"/>
              </p:ext>
            </p:extLst>
          </p:nvPr>
        </p:nvGraphicFramePr>
        <p:xfrm>
          <a:off x="584525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4525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BB2-E659-EB4E-8F9A-1A16DA13D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BD1315E-40CC-6334-A9F8-DFF9B01288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378526"/>
              </p:ext>
            </p:extLst>
          </p:nvPr>
        </p:nvGraphicFramePr>
        <p:xfrm>
          <a:off x="6257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57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F0D98F1-4FA4-27DD-BA80-DC752B501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7149871"/>
              </p:ext>
            </p:extLst>
          </p:nvPr>
        </p:nvGraphicFramePr>
        <p:xfrm>
          <a:off x="-32940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2940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74047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43943BA-7E2A-565A-6EF5-EFBC7FB1AA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73070"/>
              </p:ext>
            </p:extLst>
          </p:nvPr>
        </p:nvGraphicFramePr>
        <p:xfrm>
          <a:off x="-40806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40806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242266"/>
              </p:ext>
            </p:extLst>
          </p:nvPr>
        </p:nvGraphicFramePr>
        <p:xfrm>
          <a:off x="60133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3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8DA68-BDA4-4B22-3090-98F41F16B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4B89C7A-B97B-B3D7-81F0-4EF7BCB25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35228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08712B-8B1E-6489-A035-D945040F2E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7500008"/>
              </p:ext>
            </p:extLst>
          </p:nvPr>
        </p:nvGraphicFramePr>
        <p:xfrm>
          <a:off x="-40217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0217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48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1A835E-54B2-A9FD-517C-64E852FDC8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1914747"/>
              </p:ext>
            </p:extLst>
          </p:nvPr>
        </p:nvGraphicFramePr>
        <p:xfrm>
          <a:off x="-16125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6125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903281"/>
              </p:ext>
            </p:extLst>
          </p:nvPr>
        </p:nvGraphicFramePr>
        <p:xfrm>
          <a:off x="62887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887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2360B-35BE-D6B2-651C-B976E5DCD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74700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AD41603-5FC0-68CB-A901-7E79607D91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5995525"/>
              </p:ext>
            </p:extLst>
          </p:nvPr>
        </p:nvGraphicFramePr>
        <p:xfrm>
          <a:off x="-387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87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322133"/>
              </p:ext>
            </p:extLst>
          </p:nvPr>
        </p:nvGraphicFramePr>
        <p:xfrm>
          <a:off x="6096000" y="1690688"/>
          <a:ext cx="6586666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6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A945-0122-021F-8206-2F0AF44D7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A9FBEDD-E41C-E499-006F-8F13490F78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601187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75C7468-4965-C785-195E-9382C96086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577999"/>
              </p:ext>
            </p:extLst>
          </p:nvPr>
        </p:nvGraphicFramePr>
        <p:xfrm>
          <a:off x="-36873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6873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0969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334E253-DA7F-B817-62F6-15F590FBFC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487706"/>
              </p:ext>
            </p:extLst>
          </p:nvPr>
        </p:nvGraphicFramePr>
        <p:xfrm>
          <a:off x="-318575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18575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0985041"/>
              </p:ext>
            </p:extLst>
          </p:nvPr>
        </p:nvGraphicFramePr>
        <p:xfrm>
          <a:off x="618054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18054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5A329-9E6E-1FA4-4528-AFE1F089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E9DFD-E43A-5DD1-E37C-340AB452EB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699156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F7AFA04-1186-638E-B9FC-EF0EFC3C1E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027880"/>
              </p:ext>
            </p:extLst>
          </p:nvPr>
        </p:nvGraphicFramePr>
        <p:xfrm>
          <a:off x="-29891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9891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50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2D49-766A-57B9-EC4D-6317ABBA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FFA35B-EB31-AD1E-FE2D-BBB34BC465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4458517"/>
              </p:ext>
            </p:extLst>
          </p:nvPr>
        </p:nvGraphicFramePr>
        <p:xfrm>
          <a:off x="5970749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0749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7CB922-9FF4-0CC9-2EA4-B5EAE6573A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708190"/>
              </p:ext>
            </p:extLst>
          </p:nvPr>
        </p:nvGraphicFramePr>
        <p:xfrm>
          <a:off x="-318575" y="1818000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8575" y="1818000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2052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C9DF22F-EF05-520D-DF35-77164D308E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6434489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8120641"/>
              </p:ext>
            </p:extLst>
          </p:nvPr>
        </p:nvGraphicFramePr>
        <p:xfrm>
          <a:off x="5963237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3237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FBFF0-F748-D4BB-B938-EA7FEF6B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0F7FFE0-5159-DF55-9665-34764E7E0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844768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429D23-1411-F0B3-6F6D-127CBD8DEE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824413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416503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BBA949-42B7-DF0A-8FBB-CEB3D206AB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863478"/>
              </p:ext>
            </p:extLst>
          </p:nvPr>
        </p:nvGraphicFramePr>
        <p:xfrm>
          <a:off x="-37756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7756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377975"/>
              </p:ext>
            </p:extLst>
          </p:nvPr>
        </p:nvGraphicFramePr>
        <p:xfrm>
          <a:off x="620909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0909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9F05A-5E12-2FE3-105E-818126FA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5A30769-964F-7932-9E91-9444E14F2D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109168"/>
              </p:ext>
            </p:extLst>
          </p:nvPr>
        </p:nvGraphicFramePr>
        <p:xfrm>
          <a:off x="5964239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64239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A957B08-6808-72A0-C8D2-3CE7317F7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626319"/>
              </p:ext>
            </p:extLst>
          </p:nvPr>
        </p:nvGraphicFramePr>
        <p:xfrm>
          <a:off x="-28267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8267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53788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921112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6E9389-26EC-4FE4-B3F7-569C48A865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949424"/>
              </p:ext>
            </p:extLst>
          </p:nvPr>
        </p:nvGraphicFramePr>
        <p:xfrm>
          <a:off x="-34807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4807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2CF1F-2F49-52C0-1260-D103A2F8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6ED0E0-84FE-2573-412B-C602580A3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558231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A392852-872C-184D-17CD-A610F8B7C3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180893"/>
              </p:ext>
            </p:extLst>
          </p:nvPr>
        </p:nvGraphicFramePr>
        <p:xfrm>
          <a:off x="-31440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1440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81314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6424513-B32F-358E-25E3-B927E429F7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6046770"/>
              </p:ext>
            </p:extLst>
          </p:nvPr>
        </p:nvGraphicFramePr>
        <p:xfrm>
          <a:off x="-367736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67736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886668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53705-101D-5250-96A8-68298F87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02C6402-A1E8-529F-9137-6F77F07CDA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423435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99C51C-DBC7-A212-92C2-66280000B8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8819732"/>
              </p:ext>
            </p:extLst>
          </p:nvPr>
        </p:nvGraphicFramePr>
        <p:xfrm>
          <a:off x="-35790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5790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175114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7EBFF8-CE42-8D9A-E28B-570A1FB389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481256"/>
              </p:ext>
            </p:extLst>
          </p:nvPr>
        </p:nvGraphicFramePr>
        <p:xfrm>
          <a:off x="-397233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397233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0758457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5596"/>
              </p:ext>
            </p:extLst>
          </p:nvPr>
        </p:nvGraphicFramePr>
        <p:xfrm>
          <a:off x="5974071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74071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4105E1-1E94-83E5-3578-21253D184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17786"/>
              </p:ext>
            </p:extLst>
          </p:nvPr>
        </p:nvGraphicFramePr>
        <p:xfrm>
          <a:off x="-259582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9582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392E-4E2F-5620-05A0-BABC633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1911591-D148-A47E-D60C-42145F3D0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76322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749DB0C-494A-BAA4-BAD5-4A967269DB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5635896"/>
              </p:ext>
            </p:extLst>
          </p:nvPr>
        </p:nvGraphicFramePr>
        <p:xfrm>
          <a:off x="-416898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416898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4746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952F-5604-60DF-64D4-0671B62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Sample1_device3</a:t>
            </a:r>
            <a:endParaRPr lang="ru-RU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37ECB6-BE19-2F76-154C-F8DA56CF32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68831"/>
              </p:ext>
            </p:extLst>
          </p:nvPr>
        </p:nvGraphicFramePr>
        <p:xfrm>
          <a:off x="6096000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96000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3D2B15B-1363-661F-89D3-AA8442E7E6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81454"/>
              </p:ext>
            </p:extLst>
          </p:nvPr>
        </p:nvGraphicFramePr>
        <p:xfrm>
          <a:off x="-269414" y="1690688"/>
          <a:ext cx="6586667" cy="50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9414" y="1690688"/>
                        <a:ext cx="6586667" cy="50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885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9239</TotalTime>
  <Words>424</Words>
  <Application>Microsoft Office PowerPoint</Application>
  <PresentationFormat>Widescreen</PresentationFormat>
  <Paragraphs>108</Paragraphs>
  <Slides>80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86" baseType="lpstr">
      <vt:lpstr>Arial</vt:lpstr>
      <vt:lpstr>Calibri</vt:lpstr>
      <vt:lpstr>Calibri Light</vt:lpstr>
      <vt:lpstr>Office Theme</vt:lpstr>
      <vt:lpstr>Graph</vt:lpstr>
      <vt:lpstr>Unicode Origin Graph</vt:lpstr>
      <vt:lpstr>PowerPoint Presentation</vt:lpstr>
      <vt:lpstr>PowerPoint Presentation</vt:lpstr>
      <vt:lpstr>Sample 1</vt:lpstr>
      <vt:lpstr>Sample1_device1</vt:lpstr>
      <vt:lpstr>Sample1_device1</vt:lpstr>
      <vt:lpstr>Sample1_device2</vt:lpstr>
      <vt:lpstr>Sample1_device2</vt:lpstr>
      <vt:lpstr>Sample1_device3</vt:lpstr>
      <vt:lpstr>Sample1_device3</vt:lpstr>
      <vt:lpstr>Sample1_device4</vt:lpstr>
      <vt:lpstr>Sample1_device4</vt:lpstr>
      <vt:lpstr>Sample1_device5</vt:lpstr>
      <vt:lpstr>Sample1_device5</vt:lpstr>
      <vt:lpstr>Sample 4</vt:lpstr>
      <vt:lpstr>Sample4_device1</vt:lpstr>
      <vt:lpstr>Sample4_device1</vt:lpstr>
      <vt:lpstr>Sample 5</vt:lpstr>
      <vt:lpstr>Sample5_device1</vt:lpstr>
      <vt:lpstr>Sample5_device1</vt:lpstr>
      <vt:lpstr>Sample5_device2</vt:lpstr>
      <vt:lpstr>Sample5_device2</vt:lpstr>
      <vt:lpstr>Sample5_device3</vt:lpstr>
      <vt:lpstr>Sample5_device4</vt:lpstr>
      <vt:lpstr>Sample5_device4</vt:lpstr>
      <vt:lpstr>Sample 6</vt:lpstr>
      <vt:lpstr>Sample6_device1</vt:lpstr>
      <vt:lpstr>Sample6_device1</vt:lpstr>
      <vt:lpstr>Sample6_device3</vt:lpstr>
      <vt:lpstr>Sample6_device3</vt:lpstr>
      <vt:lpstr>Sample6_device5</vt:lpstr>
      <vt:lpstr>Sample6_device5</vt:lpstr>
      <vt:lpstr>Sample 7</vt:lpstr>
      <vt:lpstr>Sample7_device1</vt:lpstr>
      <vt:lpstr>Sample7_device1</vt:lpstr>
      <vt:lpstr>Sample7_device4</vt:lpstr>
      <vt:lpstr>Sample7_device4</vt:lpstr>
      <vt:lpstr>Sample7_device5</vt:lpstr>
      <vt:lpstr>Sample7_device5</vt:lpstr>
      <vt:lpstr>Sample 8</vt:lpstr>
      <vt:lpstr>Sample8_device1</vt:lpstr>
      <vt:lpstr>Sample8_device1</vt:lpstr>
      <vt:lpstr>Sample 9</vt:lpstr>
      <vt:lpstr>Sample9_device2</vt:lpstr>
      <vt:lpstr>Sample9_device2</vt:lpstr>
      <vt:lpstr>Sample9_device3</vt:lpstr>
      <vt:lpstr>Sample9_device3</vt:lpstr>
      <vt:lpstr>Sample 10</vt:lpstr>
      <vt:lpstr>Sample10_device1</vt:lpstr>
      <vt:lpstr>Sample10_device1</vt:lpstr>
      <vt:lpstr>Sample10_device2</vt:lpstr>
      <vt:lpstr>Sample10_device2</vt:lpstr>
      <vt:lpstr>Sample10_device3</vt:lpstr>
      <vt:lpstr>Sample10_device3</vt:lpstr>
      <vt:lpstr>Sample10_device5</vt:lpstr>
      <vt:lpstr>Sample10_device5</vt:lpstr>
      <vt:lpstr>Sample10_device6</vt:lpstr>
      <vt:lpstr>Sample10_device6</vt:lpstr>
      <vt:lpstr>Sample 11</vt:lpstr>
      <vt:lpstr>Sample11_device1</vt:lpstr>
      <vt:lpstr>Sample11_device1</vt:lpstr>
      <vt:lpstr>Sample11_device3</vt:lpstr>
      <vt:lpstr>Sample11_device3</vt:lpstr>
      <vt:lpstr>Sample 12</vt:lpstr>
      <vt:lpstr>Sample12_device1</vt:lpstr>
      <vt:lpstr>Sample12_device1</vt:lpstr>
      <vt:lpstr>Sample12_device2</vt:lpstr>
      <vt:lpstr>Sample12_device2</vt:lpstr>
      <vt:lpstr>Sample12_device3</vt:lpstr>
      <vt:lpstr>Sample12_device3</vt:lpstr>
      <vt:lpstr>Sample12_device4</vt:lpstr>
      <vt:lpstr>Sample12_device4</vt:lpstr>
      <vt:lpstr>Sample 14</vt:lpstr>
      <vt:lpstr>Sample14_device1</vt:lpstr>
      <vt:lpstr>Sample14_device1</vt:lpstr>
      <vt:lpstr>Sample14_device2</vt:lpstr>
      <vt:lpstr>Sample14_device2</vt:lpstr>
      <vt:lpstr>Sample14_device3</vt:lpstr>
      <vt:lpstr>Sample14_device3</vt:lpstr>
      <vt:lpstr>Sample14_device4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32</cp:revision>
  <dcterms:created xsi:type="dcterms:W3CDTF">2023-11-04T11:23:29Z</dcterms:created>
  <dcterms:modified xsi:type="dcterms:W3CDTF">2023-11-12T11:12:29Z</dcterms:modified>
</cp:coreProperties>
</file>

<file path=docProps/thumbnail.jpeg>
</file>